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8"/>
  </p:notesMasterIdLst>
  <p:handoutMasterIdLst>
    <p:handoutMasterId r:id="rId9"/>
  </p:handoutMasterIdLst>
  <p:sldIdLst>
    <p:sldId id="283" r:id="rId2"/>
    <p:sldId id="277" r:id="rId3"/>
    <p:sldId id="278" r:id="rId4"/>
    <p:sldId id="279" r:id="rId5"/>
    <p:sldId id="282" r:id="rId6"/>
    <p:sldId id="284" r:id="rId7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85CE"/>
    <a:srgbClr val="357DC7"/>
    <a:srgbClr val="4683CB"/>
    <a:srgbClr val="4A89CE"/>
    <a:srgbClr val="588BD4"/>
    <a:srgbClr val="377CC4"/>
    <a:srgbClr val="F5F5F5"/>
    <a:srgbClr val="0074AF"/>
    <a:srgbClr val="FCCDB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86" autoAdjust="0"/>
  </p:normalViewPr>
  <p:slideViewPr>
    <p:cSldViewPr snapToGrid="0">
      <p:cViewPr>
        <p:scale>
          <a:sx n="60" d="100"/>
          <a:sy n="60" d="100"/>
        </p:scale>
        <p:origin x="1478" y="5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-8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templates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- no top ba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1225485"/>
          </a:xfrm>
          <a:prstGeom prst="rect">
            <a:avLst/>
          </a:prstGeom>
          <a:solidFill>
            <a:srgbClr val="0074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63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73233B-0705-4E94-AE39-0FCF7FAB80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:a16="http://schemas.microsoft.com/office/drawing/2014/main" id="{011B0CED-3A92-43B0-A3DE-C37B6408D9DB}"/>
              </a:ext>
            </a:extLst>
          </p:cNvPr>
          <p:cNvSpPr txBox="1"/>
          <p:nvPr userDrawn="1"/>
        </p:nvSpPr>
        <p:spPr>
          <a:xfrm>
            <a:off x="329642" y="4267687"/>
            <a:ext cx="2664879" cy="329343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19050">
            <a:solidFill>
              <a:schemeClr val="tx1"/>
            </a:solidFill>
          </a:ln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Neal Creative  | click &amp;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Learn more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EF3013-858C-4FFF-B19A-1F10A879C4E8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1000" baseline="30000" dirty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22215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11480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47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EEE197-7B3D-420C-8D35-83CAE6B36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solidFill>
            <a:schemeClr val="bg1">
              <a:lumMod val="95000"/>
            </a:schemeClr>
          </a:solidFill>
        </p:spPr>
        <p:txBody>
          <a:bodyPr vert="horz" lIns="457200" tIns="45720" rIns="457200" bIns="45720" rtlCol="0" anchor="ctr">
            <a:noAutofit/>
          </a:bodyPr>
          <a:lstStyle>
            <a:lvl1pPr>
              <a:defRPr lang="en-US" sz="3400" spc="160" baseline="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6254376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- no top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1225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hlinkClick r:id="rId2"/>
          </p:cNvPr>
          <p:cNvSpPr txBox="1"/>
          <p:nvPr userDrawn="1"/>
        </p:nvSpPr>
        <p:spPr>
          <a:xfrm>
            <a:off x="9524236" y="6316156"/>
            <a:ext cx="2426464" cy="367873"/>
          </a:xfrm>
          <a:prstGeom prst="roundRect">
            <a:avLst>
              <a:gd name="adj" fmla="val 50000"/>
            </a:avLst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Neal Creative</a:t>
            </a:r>
            <a:r>
              <a:rPr lang="en-US" sz="1100" baseline="0" dirty="0">
                <a:solidFill>
                  <a:schemeClr val="bg1"/>
                </a:solidFill>
              </a:rPr>
              <a:t>  | </a:t>
            </a:r>
            <a:r>
              <a:rPr lang="en-US" sz="1100" b="1" baseline="0" dirty="0">
                <a:solidFill>
                  <a:schemeClr val="bg1"/>
                </a:solidFill>
              </a:rPr>
              <a:t>Learn more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34A05A-4AD6-4BC6-B6EA-314331190DB2}"/>
              </a:ext>
            </a:extLst>
          </p:cNvPr>
          <p:cNvSpPr txBox="1"/>
          <p:nvPr userDrawn="1"/>
        </p:nvSpPr>
        <p:spPr>
          <a:xfrm>
            <a:off x="177800" y="6435060"/>
            <a:ext cx="1050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1000" baseline="30000" dirty="0">
                <a:solidFill>
                  <a:schemeClr val="bg1">
                    <a:lumMod val="75000"/>
                  </a:schemeClr>
                </a:solidFill>
              </a:rPr>
              <a:t>©</a:t>
            </a:r>
          </a:p>
        </p:txBody>
      </p:sp>
    </p:spTree>
    <p:extLst>
      <p:ext uri="{BB962C8B-B14F-4D97-AF65-F5344CB8AC3E}">
        <p14:creationId xmlns:p14="http://schemas.microsoft.com/office/powerpoint/2010/main" val="322627904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1050758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</a:pPr>
            <a:endParaRPr lang="en-US" sz="3400" b="0" i="0" spc="160" baseline="0">
              <a:gradFill>
                <a:gsLst>
                  <a:gs pos="0">
                    <a:schemeClr val="tx2"/>
                  </a:gs>
                  <a:gs pos="100000">
                    <a:schemeClr val="tx2"/>
                  </a:gs>
                </a:gsLst>
                <a:lin ang="5400000" scaled="1"/>
              </a:gradFill>
              <a:latin typeface="Segoe UI Semibold" panose="020B0702040204020203" pitchFamily="34" charset="0"/>
              <a:ea typeface="+mj-ea"/>
              <a:cs typeface="Segoe UI Semibold" panose="020B0702040204020203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0758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/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275347"/>
            <a:ext cx="12192000" cy="1949765"/>
          </a:xfrm>
          <a:prstGeom prst="rect">
            <a:avLst/>
          </a:prstGeom>
        </p:spPr>
        <p:txBody>
          <a:bodyPr vert="horz" lIns="457200" tIns="45720" rIns="45720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88115" y="63161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9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6" r:id="rId3"/>
    <p:sldLayoutId id="2147483677" r:id="rId4"/>
    <p:sldLayoutId id="2147483679" r:id="rId5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tabLst>
          <a:tab pos="10579100" algn="l"/>
        </a:tabLst>
        <a:defRPr lang="en-US" sz="3400" b="0" i="0" kern="1200" spc="160" baseline="0" dirty="0">
          <a:gradFill>
            <a:gsLst>
              <a:gs pos="0">
                <a:schemeClr val="tx2"/>
              </a:gs>
              <a:gs pos="100000">
                <a:schemeClr val="tx2"/>
              </a:gs>
            </a:gsLst>
            <a:lin ang="5400000" scaled="1"/>
          </a:gra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>
              <a:lumMod val="85000"/>
              <a:lumOff val="15000"/>
            </a:schemeClr>
          </a:solidFill>
          <a:latin typeface="+mj-lt"/>
          <a:ea typeface="+mn-ea"/>
          <a:cs typeface="+mn-cs"/>
        </a:defRPr>
      </a:lvl1pPr>
      <a:lvl2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0" indent="0" algn="ctr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ctr" defTabSz="914400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None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ity skyline with tall buildings and a clock tower&#10;&#10;Description automatically generated">
            <a:extLst>
              <a:ext uri="{FF2B5EF4-FFF2-40B4-BE49-F238E27FC236}">
                <a16:creationId xmlns:a16="http://schemas.microsoft.com/office/drawing/2014/main" id="{3E4DF027-08FE-E597-8310-B27A618A9D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435" r="17970" b="44873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DCD148-EB5E-A52D-5F2F-7C470348531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16663"/>
            <a:ext cx="2743200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D56199-024E-8920-6603-B9C0C08B232B}"/>
              </a:ext>
            </a:extLst>
          </p:cNvPr>
          <p:cNvSpPr txBox="1"/>
          <p:nvPr/>
        </p:nvSpPr>
        <p:spPr>
          <a:xfrm>
            <a:off x="755779" y="501894"/>
            <a:ext cx="58378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Fine-Tuning BLIP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CCE99F-F1B9-58E3-23C1-C1BF889E48F4}"/>
              </a:ext>
            </a:extLst>
          </p:cNvPr>
          <p:cNvSpPr txBox="1"/>
          <p:nvPr/>
        </p:nvSpPr>
        <p:spPr>
          <a:xfrm>
            <a:off x="755778" y="1773968"/>
            <a:ext cx="100646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/>
              <a:t>to caption images of skylines</a:t>
            </a:r>
            <a:endParaRPr lang="en-US" sz="6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AD5490-1AD9-0B1F-CE33-9DC8C2B1B418}"/>
              </a:ext>
            </a:extLst>
          </p:cNvPr>
          <p:cNvSpPr txBox="1"/>
          <p:nvPr/>
        </p:nvSpPr>
        <p:spPr>
          <a:xfrm>
            <a:off x="755778" y="501894"/>
            <a:ext cx="58378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Fine-Tuning </a:t>
            </a:r>
            <a:r>
              <a:rPr lang="en-US" sz="60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BLIP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90AB0B-2408-DACA-9B7E-11EB48217AF5}"/>
              </a:ext>
            </a:extLst>
          </p:cNvPr>
          <p:cNvSpPr txBox="1"/>
          <p:nvPr/>
        </p:nvSpPr>
        <p:spPr>
          <a:xfrm>
            <a:off x="755778" y="1452929"/>
            <a:ext cx="583785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Bootstrapping Language-Image Pre-training</a:t>
            </a:r>
          </a:p>
        </p:txBody>
      </p:sp>
    </p:spTree>
    <p:extLst>
      <p:ext uri="{BB962C8B-B14F-4D97-AF65-F5344CB8AC3E}">
        <p14:creationId xmlns:p14="http://schemas.microsoft.com/office/powerpoint/2010/main" val="114435707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0758"/>
          </a:xfrm>
        </p:spPr>
        <p:txBody>
          <a:bodyPr/>
          <a:lstStyle/>
          <a:p>
            <a:r>
              <a:rPr lang="en-US" dirty="0"/>
              <a:t>SKYLINES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316663"/>
            <a:ext cx="2743200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C6C2C-CCEF-C27A-E5F7-317D79081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479" y="1050758"/>
            <a:ext cx="8114522" cy="5803633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654F8259-EE43-E277-B170-4064F8853641}"/>
              </a:ext>
            </a:extLst>
          </p:cNvPr>
          <p:cNvSpPr txBox="1">
            <a:spLocks/>
          </p:cNvSpPr>
          <p:nvPr/>
        </p:nvSpPr>
        <p:spPr>
          <a:xfrm>
            <a:off x="0" y="1654628"/>
            <a:ext cx="3906416" cy="1050758"/>
          </a:xfrm>
          <a:prstGeom prst="rect">
            <a:avLst/>
          </a:prstGeom>
          <a:noFill/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800" dirty="0">
                <a:solidFill>
                  <a:schemeClr val="accent5"/>
                </a:solidFill>
              </a:rPr>
              <a:t>Interesting mix of similar yet distinct features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D3390E83-95FF-D50A-C3B4-EB8AF87DA158}"/>
              </a:ext>
            </a:extLst>
          </p:cNvPr>
          <p:cNvSpPr txBox="1">
            <a:spLocks/>
          </p:cNvSpPr>
          <p:nvPr/>
        </p:nvSpPr>
        <p:spPr>
          <a:xfrm>
            <a:off x="-168731" y="3064610"/>
            <a:ext cx="4243874" cy="1775927"/>
          </a:xfrm>
          <a:prstGeom prst="rect">
            <a:avLst/>
          </a:prstGeom>
          <a:noFill/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Let’s see how the BLIP model performs when fine-tuned on 10 images + captions of each city 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CDC4E667-A8F5-8389-81CC-D0E26D68D7EA}"/>
              </a:ext>
            </a:extLst>
          </p:cNvPr>
          <p:cNvSpPr txBox="1">
            <a:spLocks/>
          </p:cNvSpPr>
          <p:nvPr/>
        </p:nvSpPr>
        <p:spPr>
          <a:xfrm>
            <a:off x="65314" y="4919278"/>
            <a:ext cx="4243874" cy="1775927"/>
          </a:xfrm>
          <a:prstGeom prst="rect">
            <a:avLst/>
          </a:prstGeom>
          <a:noFill/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pPr algn="l"/>
            <a:r>
              <a:rPr lang="en-US" sz="2000" dirty="0">
                <a:solidFill>
                  <a:srgbClr val="0074AF"/>
                </a:solidFill>
              </a:rPr>
              <a:t>Can the model correctly distinguish the city?</a:t>
            </a:r>
          </a:p>
          <a:p>
            <a:pPr algn="l"/>
            <a:endParaRPr lang="en-US" sz="2000" dirty="0">
              <a:solidFill>
                <a:srgbClr val="0074AF"/>
              </a:solidFill>
            </a:endParaRPr>
          </a:p>
          <a:p>
            <a:pPr algn="l"/>
            <a:r>
              <a:rPr lang="en-US" sz="2000" dirty="0">
                <a:solidFill>
                  <a:srgbClr val="0074AF"/>
                </a:solidFill>
              </a:rPr>
              <a:t>How well does it describe the image? 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E53EEBC6-8867-C4AB-7F0F-2F4D6C547492}"/>
              </a:ext>
            </a:extLst>
          </p:cNvPr>
          <p:cNvSpPr txBox="1">
            <a:spLocks/>
          </p:cNvSpPr>
          <p:nvPr/>
        </p:nvSpPr>
        <p:spPr>
          <a:xfrm>
            <a:off x="4892350" y="3429000"/>
            <a:ext cx="4243874" cy="1775927"/>
          </a:xfrm>
          <a:prstGeom prst="rect">
            <a:avLst/>
          </a:prstGeom>
          <a:noFill/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pPr algn="l"/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Hong Kong</a:t>
            </a:r>
          </a:p>
        </p:txBody>
      </p:sp>
    </p:spTree>
    <p:extLst>
      <p:ext uri="{BB962C8B-B14F-4D97-AF65-F5344CB8AC3E}">
        <p14:creationId xmlns:p14="http://schemas.microsoft.com/office/powerpoint/2010/main" val="1019813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781C20F-B487-A15E-56B9-B02973282A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98"/>
          <a:stretch/>
        </p:blipFill>
        <p:spPr>
          <a:xfrm>
            <a:off x="0" y="1600201"/>
            <a:ext cx="12182985" cy="525779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07E942-4041-7CE7-329E-F5C8C494028D}"/>
              </a:ext>
            </a:extLst>
          </p:cNvPr>
          <p:cNvSpPr/>
          <p:nvPr/>
        </p:nvSpPr>
        <p:spPr>
          <a:xfrm>
            <a:off x="7826829" y="5562600"/>
            <a:ext cx="4365171" cy="12954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0758"/>
          </a:xfrm>
        </p:spPr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54F8259-EE43-E277-B170-4064F8853641}"/>
              </a:ext>
            </a:extLst>
          </p:cNvPr>
          <p:cNvSpPr txBox="1">
            <a:spLocks/>
          </p:cNvSpPr>
          <p:nvPr/>
        </p:nvSpPr>
        <p:spPr>
          <a:xfrm>
            <a:off x="7747201" y="5577919"/>
            <a:ext cx="4435784" cy="1050758"/>
          </a:xfrm>
          <a:prstGeom prst="rect">
            <a:avLst/>
          </a:prstGeom>
          <a:noFill/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000" dirty="0">
                <a:solidFill>
                  <a:schemeClr val="accent5"/>
                </a:solidFill>
              </a:rPr>
              <a:t>~400 Adobe Stock photos with descriptive captions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D48731-E4F5-3D5C-BA1F-2214BAB38EDD}"/>
              </a:ext>
            </a:extLst>
          </p:cNvPr>
          <p:cNvSpPr/>
          <p:nvPr/>
        </p:nvSpPr>
        <p:spPr>
          <a:xfrm>
            <a:off x="8276569" y="2286000"/>
            <a:ext cx="3524906" cy="523875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088504-6134-C59A-C571-7DED1D855517}"/>
              </a:ext>
            </a:extLst>
          </p:cNvPr>
          <p:cNvSpPr txBox="1"/>
          <p:nvPr/>
        </p:nvSpPr>
        <p:spPr>
          <a:xfrm>
            <a:off x="3904546" y="1159431"/>
            <a:ext cx="8114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Captions to fine-tune the model, accessible through the image metadata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9CFDB0E-04D3-463D-EBAE-E6F22FE9B8D2}"/>
              </a:ext>
            </a:extLst>
          </p:cNvPr>
          <p:cNvCxnSpPr>
            <a:stCxn id="11" idx="0"/>
            <a:endCxn id="12" idx="2"/>
          </p:cNvCxnSpPr>
          <p:nvPr/>
        </p:nvCxnSpPr>
        <p:spPr>
          <a:xfrm flipH="1" flipV="1">
            <a:off x="7961868" y="1528763"/>
            <a:ext cx="2077154" cy="757237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84485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0758"/>
          </a:xfrm>
        </p:spPr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564313"/>
            <a:ext cx="2743200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54F8259-EE43-E277-B170-4064F8853641}"/>
              </a:ext>
            </a:extLst>
          </p:cNvPr>
          <p:cNvSpPr txBox="1">
            <a:spLocks/>
          </p:cNvSpPr>
          <p:nvPr/>
        </p:nvSpPr>
        <p:spPr>
          <a:xfrm>
            <a:off x="340882" y="1653332"/>
            <a:ext cx="7954032" cy="4703925"/>
          </a:xfrm>
          <a:prstGeom prst="rect">
            <a:avLst/>
          </a:prstGeom>
          <a:noFill/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pPr algn="l"/>
            <a:r>
              <a:rPr lang="en-US" sz="2400" u="sng" dirty="0">
                <a:solidFill>
                  <a:schemeClr val="accent5"/>
                </a:solidFill>
              </a:rPr>
              <a:t>Selection criteria</a:t>
            </a:r>
            <a:endParaRPr lang="en-US" sz="2400" dirty="0">
              <a:solidFill>
                <a:schemeClr val="accent5"/>
              </a:solidFill>
            </a:endParaRP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  <a:p>
            <a:pPr algn="l"/>
            <a:r>
              <a:rPr lang="en-US" sz="2400" dirty="0">
                <a:solidFill>
                  <a:schemeClr val="accent5"/>
                </a:solidFill>
              </a:rPr>
              <a:t>Variety of angles</a:t>
            </a: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  <a:p>
            <a:pPr algn="l"/>
            <a:r>
              <a:rPr lang="en-US" sz="2400" dirty="0">
                <a:solidFill>
                  <a:schemeClr val="accent5"/>
                </a:solidFill>
              </a:rPr>
              <a:t>Variety of conditions</a:t>
            </a:r>
          </a:p>
          <a:p>
            <a:pPr algn="l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e.g., sunset/sunrise, foggy, cloudy, night/day</a:t>
            </a: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  <a:p>
            <a:pPr algn="l"/>
            <a:r>
              <a:rPr lang="en-US" sz="2400" dirty="0">
                <a:solidFill>
                  <a:schemeClr val="accent5"/>
                </a:solidFill>
              </a:rPr>
              <a:t>Detailed description, incl. named landmarks</a:t>
            </a:r>
          </a:p>
          <a:p>
            <a:pPr algn="l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“&lt;city&gt; skyline” captions were avoided</a:t>
            </a:r>
            <a:endParaRPr lang="en-US" sz="1400" dirty="0">
              <a:solidFill>
                <a:schemeClr val="accent5"/>
              </a:solidFill>
            </a:endParaRP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  <a:p>
            <a:pPr algn="l"/>
            <a:r>
              <a:rPr lang="en-US" sz="2400" dirty="0">
                <a:solidFill>
                  <a:schemeClr val="accent5"/>
                </a:solidFill>
              </a:rPr>
              <a:t>Consistency</a:t>
            </a:r>
          </a:p>
          <a:p>
            <a:pPr algn="l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moon was rare, so if present it should be mentioned</a:t>
            </a:r>
          </a:p>
          <a:p>
            <a:pPr algn="l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cloudy vs sunny</a:t>
            </a:r>
            <a:endParaRPr lang="en-US" sz="1400" dirty="0">
              <a:solidFill>
                <a:schemeClr val="accent5"/>
              </a:solidFill>
            </a:endParaRP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617021FC-EF9D-2574-AB0E-7664A400F4BF}"/>
              </a:ext>
            </a:extLst>
          </p:cNvPr>
          <p:cNvSpPr/>
          <p:nvPr/>
        </p:nvSpPr>
        <p:spPr>
          <a:xfrm>
            <a:off x="7745185" y="1948543"/>
            <a:ext cx="478972" cy="3940629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9FE1BF78-43A7-190D-B477-D7ABBB570CF0}"/>
              </a:ext>
            </a:extLst>
          </p:cNvPr>
          <p:cNvGrpSpPr/>
          <p:nvPr/>
        </p:nvGrpSpPr>
        <p:grpSpPr>
          <a:xfrm>
            <a:off x="8451800" y="2088759"/>
            <a:ext cx="3399318" cy="3093020"/>
            <a:chOff x="8451800" y="2350016"/>
            <a:chExt cx="3399318" cy="3093020"/>
          </a:xfrm>
        </p:grpSpPr>
        <p:pic>
          <p:nvPicPr>
            <p:cNvPr id="17" name="Graphic 16" descr="Image with solid fill">
              <a:extLst>
                <a:ext uri="{FF2B5EF4-FFF2-40B4-BE49-F238E27FC236}">
                  <a16:creationId xmlns:a16="http://schemas.microsoft.com/office/drawing/2014/main" id="{FBF550D3-04C0-7C52-517F-69DD52160E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2350016"/>
              <a:ext cx="365125" cy="365125"/>
            </a:xfrm>
            <a:prstGeom prst="rect">
              <a:avLst/>
            </a:prstGeom>
          </p:spPr>
        </p:pic>
        <p:pic>
          <p:nvPicPr>
            <p:cNvPr id="18" name="Graphic 17" descr="Image with solid fill">
              <a:extLst>
                <a:ext uri="{FF2B5EF4-FFF2-40B4-BE49-F238E27FC236}">
                  <a16:creationId xmlns:a16="http://schemas.microsoft.com/office/drawing/2014/main" id="{ED4AF2C5-4966-2232-5391-9F91485F45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2350016"/>
              <a:ext cx="365125" cy="365125"/>
            </a:xfrm>
            <a:prstGeom prst="rect">
              <a:avLst/>
            </a:prstGeom>
          </p:spPr>
        </p:pic>
        <p:pic>
          <p:nvPicPr>
            <p:cNvPr id="19" name="Graphic 18" descr="Image with solid fill">
              <a:extLst>
                <a:ext uri="{FF2B5EF4-FFF2-40B4-BE49-F238E27FC236}">
                  <a16:creationId xmlns:a16="http://schemas.microsoft.com/office/drawing/2014/main" id="{E67E73A6-7BE6-5E65-5D4A-4D5261F1A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2350016"/>
              <a:ext cx="365125" cy="365125"/>
            </a:xfrm>
            <a:prstGeom prst="rect">
              <a:avLst/>
            </a:prstGeom>
          </p:spPr>
        </p:pic>
        <p:pic>
          <p:nvPicPr>
            <p:cNvPr id="20" name="Graphic 19" descr="Image with solid fill">
              <a:extLst>
                <a:ext uri="{FF2B5EF4-FFF2-40B4-BE49-F238E27FC236}">
                  <a16:creationId xmlns:a16="http://schemas.microsoft.com/office/drawing/2014/main" id="{DD86D3BB-D0F1-512E-770A-EDF8E27ED0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2350016"/>
              <a:ext cx="365125" cy="365125"/>
            </a:xfrm>
            <a:prstGeom prst="rect">
              <a:avLst/>
            </a:prstGeom>
          </p:spPr>
        </p:pic>
        <p:pic>
          <p:nvPicPr>
            <p:cNvPr id="21" name="Graphic 20" descr="Image with solid fill">
              <a:extLst>
                <a:ext uri="{FF2B5EF4-FFF2-40B4-BE49-F238E27FC236}">
                  <a16:creationId xmlns:a16="http://schemas.microsoft.com/office/drawing/2014/main" id="{37EA72EE-427A-26DC-2A6D-7FD714533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2350016"/>
              <a:ext cx="365125" cy="365125"/>
            </a:xfrm>
            <a:prstGeom prst="rect">
              <a:avLst/>
            </a:prstGeom>
          </p:spPr>
        </p:pic>
        <p:pic>
          <p:nvPicPr>
            <p:cNvPr id="22" name="Graphic 21" descr="Image with solid fill">
              <a:extLst>
                <a:ext uri="{FF2B5EF4-FFF2-40B4-BE49-F238E27FC236}">
                  <a16:creationId xmlns:a16="http://schemas.microsoft.com/office/drawing/2014/main" id="{C5BF44A2-FA1A-55E8-D7DF-216ED3D62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137465" y="2350016"/>
              <a:ext cx="365125" cy="365125"/>
            </a:xfrm>
            <a:prstGeom prst="rect">
              <a:avLst/>
            </a:prstGeom>
          </p:spPr>
        </p:pic>
        <p:pic>
          <p:nvPicPr>
            <p:cNvPr id="23" name="Graphic 22" descr="Image with solid fill">
              <a:extLst>
                <a:ext uri="{FF2B5EF4-FFF2-40B4-BE49-F238E27FC236}">
                  <a16:creationId xmlns:a16="http://schemas.microsoft.com/office/drawing/2014/main" id="{628EDD89-F2F2-1393-3FBD-FC03AFB5D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474598" y="2350016"/>
              <a:ext cx="365125" cy="365125"/>
            </a:xfrm>
            <a:prstGeom prst="rect">
              <a:avLst/>
            </a:prstGeom>
          </p:spPr>
        </p:pic>
        <p:pic>
          <p:nvPicPr>
            <p:cNvPr id="24" name="Graphic 23" descr="Image with solid fill">
              <a:extLst>
                <a:ext uri="{FF2B5EF4-FFF2-40B4-BE49-F238E27FC236}">
                  <a16:creationId xmlns:a16="http://schemas.microsoft.com/office/drawing/2014/main" id="{B7041238-C05C-EEF4-7C25-56716A6F7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811731" y="2350016"/>
              <a:ext cx="365125" cy="365125"/>
            </a:xfrm>
            <a:prstGeom prst="rect">
              <a:avLst/>
            </a:prstGeom>
          </p:spPr>
        </p:pic>
        <p:pic>
          <p:nvPicPr>
            <p:cNvPr id="25" name="Graphic 24" descr="Image with solid fill">
              <a:extLst>
                <a:ext uri="{FF2B5EF4-FFF2-40B4-BE49-F238E27FC236}">
                  <a16:creationId xmlns:a16="http://schemas.microsoft.com/office/drawing/2014/main" id="{925D6FA7-2224-6C6B-EC22-89526ADE3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148864" y="2350016"/>
              <a:ext cx="365125" cy="365125"/>
            </a:xfrm>
            <a:prstGeom prst="rect">
              <a:avLst/>
            </a:prstGeom>
          </p:spPr>
        </p:pic>
        <p:pic>
          <p:nvPicPr>
            <p:cNvPr id="26" name="Graphic 25" descr="Image with solid fill">
              <a:extLst>
                <a:ext uri="{FF2B5EF4-FFF2-40B4-BE49-F238E27FC236}">
                  <a16:creationId xmlns:a16="http://schemas.microsoft.com/office/drawing/2014/main" id="{95E48D6A-D665-1A15-2692-990E58505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485993" y="2350016"/>
              <a:ext cx="365125" cy="365125"/>
            </a:xfrm>
            <a:prstGeom prst="rect">
              <a:avLst/>
            </a:prstGeom>
          </p:spPr>
        </p:pic>
        <p:pic>
          <p:nvPicPr>
            <p:cNvPr id="27" name="Graphic 26" descr="Image with solid fill">
              <a:extLst>
                <a:ext uri="{FF2B5EF4-FFF2-40B4-BE49-F238E27FC236}">
                  <a16:creationId xmlns:a16="http://schemas.microsoft.com/office/drawing/2014/main" id="{481D8CF0-012F-3D3C-305C-7CDC2DA42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2645228"/>
              <a:ext cx="365125" cy="365125"/>
            </a:xfrm>
            <a:prstGeom prst="rect">
              <a:avLst/>
            </a:prstGeom>
          </p:spPr>
        </p:pic>
        <p:pic>
          <p:nvPicPr>
            <p:cNvPr id="28" name="Graphic 27" descr="Image with solid fill">
              <a:extLst>
                <a:ext uri="{FF2B5EF4-FFF2-40B4-BE49-F238E27FC236}">
                  <a16:creationId xmlns:a16="http://schemas.microsoft.com/office/drawing/2014/main" id="{386325D4-7522-D874-45B1-F7B8246BFA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2645228"/>
              <a:ext cx="365125" cy="365125"/>
            </a:xfrm>
            <a:prstGeom prst="rect">
              <a:avLst/>
            </a:prstGeom>
          </p:spPr>
        </p:pic>
        <p:pic>
          <p:nvPicPr>
            <p:cNvPr id="29" name="Graphic 28" descr="Image with solid fill">
              <a:extLst>
                <a:ext uri="{FF2B5EF4-FFF2-40B4-BE49-F238E27FC236}">
                  <a16:creationId xmlns:a16="http://schemas.microsoft.com/office/drawing/2014/main" id="{5721CFA4-5AEF-552C-8017-F7B8FF3AA8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2645228"/>
              <a:ext cx="365125" cy="365125"/>
            </a:xfrm>
            <a:prstGeom prst="rect">
              <a:avLst/>
            </a:prstGeom>
          </p:spPr>
        </p:pic>
        <p:pic>
          <p:nvPicPr>
            <p:cNvPr id="30" name="Graphic 29" descr="Image with solid fill">
              <a:extLst>
                <a:ext uri="{FF2B5EF4-FFF2-40B4-BE49-F238E27FC236}">
                  <a16:creationId xmlns:a16="http://schemas.microsoft.com/office/drawing/2014/main" id="{A7BCF883-B7E2-75D7-FB4C-F0741B1B9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2645228"/>
              <a:ext cx="365125" cy="365125"/>
            </a:xfrm>
            <a:prstGeom prst="rect">
              <a:avLst/>
            </a:prstGeom>
          </p:spPr>
        </p:pic>
        <p:pic>
          <p:nvPicPr>
            <p:cNvPr id="31" name="Graphic 30" descr="Image with solid fill">
              <a:extLst>
                <a:ext uri="{FF2B5EF4-FFF2-40B4-BE49-F238E27FC236}">
                  <a16:creationId xmlns:a16="http://schemas.microsoft.com/office/drawing/2014/main" id="{CA771B10-B247-A56B-D476-4EA174587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2645228"/>
              <a:ext cx="365125" cy="365125"/>
            </a:xfrm>
            <a:prstGeom prst="rect">
              <a:avLst/>
            </a:prstGeom>
          </p:spPr>
        </p:pic>
        <p:pic>
          <p:nvPicPr>
            <p:cNvPr id="32" name="Graphic 31" descr="Image with solid fill">
              <a:extLst>
                <a:ext uri="{FF2B5EF4-FFF2-40B4-BE49-F238E27FC236}">
                  <a16:creationId xmlns:a16="http://schemas.microsoft.com/office/drawing/2014/main" id="{A4C4EB3A-E300-06BB-53FB-2BF6F0E48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137465" y="2645228"/>
              <a:ext cx="365125" cy="365125"/>
            </a:xfrm>
            <a:prstGeom prst="rect">
              <a:avLst/>
            </a:prstGeom>
          </p:spPr>
        </p:pic>
        <p:pic>
          <p:nvPicPr>
            <p:cNvPr id="33" name="Graphic 32" descr="Image with solid fill">
              <a:extLst>
                <a:ext uri="{FF2B5EF4-FFF2-40B4-BE49-F238E27FC236}">
                  <a16:creationId xmlns:a16="http://schemas.microsoft.com/office/drawing/2014/main" id="{BAF07935-6EA4-0093-8413-950FD2307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474598" y="2645228"/>
              <a:ext cx="365125" cy="365125"/>
            </a:xfrm>
            <a:prstGeom prst="rect">
              <a:avLst/>
            </a:prstGeom>
          </p:spPr>
        </p:pic>
        <p:pic>
          <p:nvPicPr>
            <p:cNvPr id="34" name="Graphic 33" descr="Image with solid fill">
              <a:extLst>
                <a:ext uri="{FF2B5EF4-FFF2-40B4-BE49-F238E27FC236}">
                  <a16:creationId xmlns:a16="http://schemas.microsoft.com/office/drawing/2014/main" id="{ACF1B419-832C-3735-9A64-80AF85FC2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811731" y="2645228"/>
              <a:ext cx="365125" cy="365125"/>
            </a:xfrm>
            <a:prstGeom prst="rect">
              <a:avLst/>
            </a:prstGeom>
          </p:spPr>
        </p:pic>
        <p:pic>
          <p:nvPicPr>
            <p:cNvPr id="35" name="Graphic 34" descr="Image with solid fill">
              <a:extLst>
                <a:ext uri="{FF2B5EF4-FFF2-40B4-BE49-F238E27FC236}">
                  <a16:creationId xmlns:a16="http://schemas.microsoft.com/office/drawing/2014/main" id="{5499AFB4-B0EA-1C2F-E2CF-E4D7AC1D5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148864" y="2645228"/>
              <a:ext cx="365125" cy="365125"/>
            </a:xfrm>
            <a:prstGeom prst="rect">
              <a:avLst/>
            </a:prstGeom>
          </p:spPr>
        </p:pic>
        <p:pic>
          <p:nvPicPr>
            <p:cNvPr id="36" name="Graphic 35" descr="Image with solid fill">
              <a:extLst>
                <a:ext uri="{FF2B5EF4-FFF2-40B4-BE49-F238E27FC236}">
                  <a16:creationId xmlns:a16="http://schemas.microsoft.com/office/drawing/2014/main" id="{FD33E487-96A6-556C-DABB-D3C6C58C4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485993" y="2645228"/>
              <a:ext cx="365125" cy="365125"/>
            </a:xfrm>
            <a:prstGeom prst="rect">
              <a:avLst/>
            </a:prstGeom>
          </p:spPr>
        </p:pic>
        <p:pic>
          <p:nvPicPr>
            <p:cNvPr id="37" name="Graphic 36" descr="Image with solid fill">
              <a:extLst>
                <a:ext uri="{FF2B5EF4-FFF2-40B4-BE49-F238E27FC236}">
                  <a16:creationId xmlns:a16="http://schemas.microsoft.com/office/drawing/2014/main" id="{DB72C0A4-F946-9BF9-29B7-D6649CEB43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2952589"/>
              <a:ext cx="365125" cy="365125"/>
            </a:xfrm>
            <a:prstGeom prst="rect">
              <a:avLst/>
            </a:prstGeom>
          </p:spPr>
        </p:pic>
        <p:pic>
          <p:nvPicPr>
            <p:cNvPr id="38" name="Graphic 37" descr="Image with solid fill">
              <a:extLst>
                <a:ext uri="{FF2B5EF4-FFF2-40B4-BE49-F238E27FC236}">
                  <a16:creationId xmlns:a16="http://schemas.microsoft.com/office/drawing/2014/main" id="{CD3544B8-FE8E-7D2C-4C68-DCB393551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2952589"/>
              <a:ext cx="365125" cy="365125"/>
            </a:xfrm>
            <a:prstGeom prst="rect">
              <a:avLst/>
            </a:prstGeom>
          </p:spPr>
        </p:pic>
        <p:pic>
          <p:nvPicPr>
            <p:cNvPr id="39" name="Graphic 38" descr="Image with solid fill">
              <a:extLst>
                <a:ext uri="{FF2B5EF4-FFF2-40B4-BE49-F238E27FC236}">
                  <a16:creationId xmlns:a16="http://schemas.microsoft.com/office/drawing/2014/main" id="{BD1E258D-849E-79A5-189A-FEC4EFEB6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2952589"/>
              <a:ext cx="365125" cy="365125"/>
            </a:xfrm>
            <a:prstGeom prst="rect">
              <a:avLst/>
            </a:prstGeom>
          </p:spPr>
        </p:pic>
        <p:pic>
          <p:nvPicPr>
            <p:cNvPr id="40" name="Graphic 39" descr="Image with solid fill">
              <a:extLst>
                <a:ext uri="{FF2B5EF4-FFF2-40B4-BE49-F238E27FC236}">
                  <a16:creationId xmlns:a16="http://schemas.microsoft.com/office/drawing/2014/main" id="{3CBE6B6E-B37A-E75F-2E0C-7C02529AC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2952589"/>
              <a:ext cx="365125" cy="365125"/>
            </a:xfrm>
            <a:prstGeom prst="rect">
              <a:avLst/>
            </a:prstGeom>
          </p:spPr>
        </p:pic>
        <p:pic>
          <p:nvPicPr>
            <p:cNvPr id="41" name="Graphic 40" descr="Image with solid fill">
              <a:extLst>
                <a:ext uri="{FF2B5EF4-FFF2-40B4-BE49-F238E27FC236}">
                  <a16:creationId xmlns:a16="http://schemas.microsoft.com/office/drawing/2014/main" id="{8CCC3273-3575-72D1-9F5A-DAB389095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2952589"/>
              <a:ext cx="365125" cy="365125"/>
            </a:xfrm>
            <a:prstGeom prst="rect">
              <a:avLst/>
            </a:prstGeom>
          </p:spPr>
        </p:pic>
        <p:pic>
          <p:nvPicPr>
            <p:cNvPr id="42" name="Graphic 41" descr="Image with solid fill">
              <a:extLst>
                <a:ext uri="{FF2B5EF4-FFF2-40B4-BE49-F238E27FC236}">
                  <a16:creationId xmlns:a16="http://schemas.microsoft.com/office/drawing/2014/main" id="{DFF7609A-6255-3351-101D-5A6C63BE6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137465" y="2952589"/>
              <a:ext cx="365125" cy="365125"/>
            </a:xfrm>
            <a:prstGeom prst="rect">
              <a:avLst/>
            </a:prstGeom>
          </p:spPr>
        </p:pic>
        <p:pic>
          <p:nvPicPr>
            <p:cNvPr id="43" name="Graphic 42" descr="Image with solid fill">
              <a:extLst>
                <a:ext uri="{FF2B5EF4-FFF2-40B4-BE49-F238E27FC236}">
                  <a16:creationId xmlns:a16="http://schemas.microsoft.com/office/drawing/2014/main" id="{1030E72F-0E55-A2C5-4749-7868FAB8A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474598" y="2952589"/>
              <a:ext cx="365125" cy="365125"/>
            </a:xfrm>
            <a:prstGeom prst="rect">
              <a:avLst/>
            </a:prstGeom>
          </p:spPr>
        </p:pic>
        <p:pic>
          <p:nvPicPr>
            <p:cNvPr id="44" name="Graphic 43" descr="Image with solid fill">
              <a:extLst>
                <a:ext uri="{FF2B5EF4-FFF2-40B4-BE49-F238E27FC236}">
                  <a16:creationId xmlns:a16="http://schemas.microsoft.com/office/drawing/2014/main" id="{1D877E94-806D-07E7-AD60-882CF45DE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11731" y="2952589"/>
              <a:ext cx="365125" cy="365125"/>
            </a:xfrm>
            <a:prstGeom prst="rect">
              <a:avLst/>
            </a:prstGeom>
          </p:spPr>
        </p:pic>
        <p:pic>
          <p:nvPicPr>
            <p:cNvPr id="45" name="Graphic 44" descr="Image with solid fill">
              <a:extLst>
                <a:ext uri="{FF2B5EF4-FFF2-40B4-BE49-F238E27FC236}">
                  <a16:creationId xmlns:a16="http://schemas.microsoft.com/office/drawing/2014/main" id="{C212268F-626C-D2DD-D85A-3AFB6F2E58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48864" y="2952589"/>
              <a:ext cx="365125" cy="365125"/>
            </a:xfrm>
            <a:prstGeom prst="rect">
              <a:avLst/>
            </a:prstGeom>
          </p:spPr>
        </p:pic>
        <p:pic>
          <p:nvPicPr>
            <p:cNvPr id="46" name="Graphic 45" descr="Image with solid fill">
              <a:extLst>
                <a:ext uri="{FF2B5EF4-FFF2-40B4-BE49-F238E27FC236}">
                  <a16:creationId xmlns:a16="http://schemas.microsoft.com/office/drawing/2014/main" id="{791CDFBD-181F-F349-1CBB-96D203A3C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485993" y="2952589"/>
              <a:ext cx="365125" cy="365125"/>
            </a:xfrm>
            <a:prstGeom prst="rect">
              <a:avLst/>
            </a:prstGeom>
          </p:spPr>
        </p:pic>
        <p:pic>
          <p:nvPicPr>
            <p:cNvPr id="47" name="Graphic 46" descr="Image with solid fill">
              <a:extLst>
                <a:ext uri="{FF2B5EF4-FFF2-40B4-BE49-F238E27FC236}">
                  <a16:creationId xmlns:a16="http://schemas.microsoft.com/office/drawing/2014/main" id="{CAEFAD9C-1561-0FA2-051D-17FB09C32C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3259950"/>
              <a:ext cx="365125" cy="365125"/>
            </a:xfrm>
            <a:prstGeom prst="rect">
              <a:avLst/>
            </a:prstGeom>
          </p:spPr>
        </p:pic>
        <p:pic>
          <p:nvPicPr>
            <p:cNvPr id="48" name="Graphic 47" descr="Image with solid fill">
              <a:extLst>
                <a:ext uri="{FF2B5EF4-FFF2-40B4-BE49-F238E27FC236}">
                  <a16:creationId xmlns:a16="http://schemas.microsoft.com/office/drawing/2014/main" id="{81E1DECD-47C0-3120-E257-C3EC983C5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3259950"/>
              <a:ext cx="365125" cy="365125"/>
            </a:xfrm>
            <a:prstGeom prst="rect">
              <a:avLst/>
            </a:prstGeom>
          </p:spPr>
        </p:pic>
        <p:pic>
          <p:nvPicPr>
            <p:cNvPr id="49" name="Graphic 48" descr="Image with solid fill">
              <a:extLst>
                <a:ext uri="{FF2B5EF4-FFF2-40B4-BE49-F238E27FC236}">
                  <a16:creationId xmlns:a16="http://schemas.microsoft.com/office/drawing/2014/main" id="{47E763AA-8600-6FA7-B6CA-0C160389F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3259950"/>
              <a:ext cx="365125" cy="365125"/>
            </a:xfrm>
            <a:prstGeom prst="rect">
              <a:avLst/>
            </a:prstGeom>
          </p:spPr>
        </p:pic>
        <p:pic>
          <p:nvPicPr>
            <p:cNvPr id="50" name="Graphic 49" descr="Image with solid fill">
              <a:extLst>
                <a:ext uri="{FF2B5EF4-FFF2-40B4-BE49-F238E27FC236}">
                  <a16:creationId xmlns:a16="http://schemas.microsoft.com/office/drawing/2014/main" id="{74A77434-B59A-5BCA-3303-9B84779F9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3259950"/>
              <a:ext cx="365125" cy="365125"/>
            </a:xfrm>
            <a:prstGeom prst="rect">
              <a:avLst/>
            </a:prstGeom>
          </p:spPr>
        </p:pic>
        <p:pic>
          <p:nvPicPr>
            <p:cNvPr id="51" name="Graphic 50" descr="Image with solid fill">
              <a:extLst>
                <a:ext uri="{FF2B5EF4-FFF2-40B4-BE49-F238E27FC236}">
                  <a16:creationId xmlns:a16="http://schemas.microsoft.com/office/drawing/2014/main" id="{3A2438FA-FF40-6DC1-1A9A-F8146E196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3259950"/>
              <a:ext cx="365125" cy="365125"/>
            </a:xfrm>
            <a:prstGeom prst="rect">
              <a:avLst/>
            </a:prstGeom>
          </p:spPr>
        </p:pic>
        <p:pic>
          <p:nvPicPr>
            <p:cNvPr id="52" name="Graphic 51" descr="Image with solid fill">
              <a:extLst>
                <a:ext uri="{FF2B5EF4-FFF2-40B4-BE49-F238E27FC236}">
                  <a16:creationId xmlns:a16="http://schemas.microsoft.com/office/drawing/2014/main" id="{38E25F6A-82CC-EC9D-3425-DAA08365ED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137465" y="3259950"/>
              <a:ext cx="365125" cy="365125"/>
            </a:xfrm>
            <a:prstGeom prst="rect">
              <a:avLst/>
            </a:prstGeom>
          </p:spPr>
        </p:pic>
        <p:pic>
          <p:nvPicPr>
            <p:cNvPr id="53" name="Graphic 52" descr="Image with solid fill">
              <a:extLst>
                <a:ext uri="{FF2B5EF4-FFF2-40B4-BE49-F238E27FC236}">
                  <a16:creationId xmlns:a16="http://schemas.microsoft.com/office/drawing/2014/main" id="{FA161DAC-03AA-95F9-F3FC-1DD10CE882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474598" y="3259950"/>
              <a:ext cx="365125" cy="365125"/>
            </a:xfrm>
            <a:prstGeom prst="rect">
              <a:avLst/>
            </a:prstGeom>
          </p:spPr>
        </p:pic>
        <p:pic>
          <p:nvPicPr>
            <p:cNvPr id="54" name="Graphic 53" descr="Image with solid fill">
              <a:extLst>
                <a:ext uri="{FF2B5EF4-FFF2-40B4-BE49-F238E27FC236}">
                  <a16:creationId xmlns:a16="http://schemas.microsoft.com/office/drawing/2014/main" id="{AA167C99-EA8C-72F4-0ED8-58EB0E6C8D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11731" y="3259950"/>
              <a:ext cx="365125" cy="365125"/>
            </a:xfrm>
            <a:prstGeom prst="rect">
              <a:avLst/>
            </a:prstGeom>
          </p:spPr>
        </p:pic>
        <p:pic>
          <p:nvPicPr>
            <p:cNvPr id="55" name="Graphic 54" descr="Image with solid fill">
              <a:extLst>
                <a:ext uri="{FF2B5EF4-FFF2-40B4-BE49-F238E27FC236}">
                  <a16:creationId xmlns:a16="http://schemas.microsoft.com/office/drawing/2014/main" id="{D8B925DA-6948-B9F9-CB79-3E28F0B74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48864" y="3259950"/>
              <a:ext cx="365125" cy="365125"/>
            </a:xfrm>
            <a:prstGeom prst="rect">
              <a:avLst/>
            </a:prstGeom>
          </p:spPr>
        </p:pic>
        <p:pic>
          <p:nvPicPr>
            <p:cNvPr id="56" name="Graphic 55" descr="Image with solid fill">
              <a:extLst>
                <a:ext uri="{FF2B5EF4-FFF2-40B4-BE49-F238E27FC236}">
                  <a16:creationId xmlns:a16="http://schemas.microsoft.com/office/drawing/2014/main" id="{766B7E29-CBD8-F11F-5661-79647EA16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485993" y="3259950"/>
              <a:ext cx="365125" cy="365125"/>
            </a:xfrm>
            <a:prstGeom prst="rect">
              <a:avLst/>
            </a:prstGeom>
          </p:spPr>
        </p:pic>
        <p:pic>
          <p:nvPicPr>
            <p:cNvPr id="57" name="Graphic 56" descr="Image with solid fill">
              <a:extLst>
                <a:ext uri="{FF2B5EF4-FFF2-40B4-BE49-F238E27FC236}">
                  <a16:creationId xmlns:a16="http://schemas.microsoft.com/office/drawing/2014/main" id="{2CAF95D3-19D7-2A24-469C-E90225FCC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3555162"/>
              <a:ext cx="365125" cy="365125"/>
            </a:xfrm>
            <a:prstGeom prst="rect">
              <a:avLst/>
            </a:prstGeom>
          </p:spPr>
        </p:pic>
        <p:pic>
          <p:nvPicPr>
            <p:cNvPr id="58" name="Graphic 57" descr="Image with solid fill">
              <a:extLst>
                <a:ext uri="{FF2B5EF4-FFF2-40B4-BE49-F238E27FC236}">
                  <a16:creationId xmlns:a16="http://schemas.microsoft.com/office/drawing/2014/main" id="{39086C34-64E2-42D8-2447-364F41EC8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3555162"/>
              <a:ext cx="365125" cy="365125"/>
            </a:xfrm>
            <a:prstGeom prst="rect">
              <a:avLst/>
            </a:prstGeom>
          </p:spPr>
        </p:pic>
        <p:pic>
          <p:nvPicPr>
            <p:cNvPr id="59" name="Graphic 58" descr="Image with solid fill">
              <a:extLst>
                <a:ext uri="{FF2B5EF4-FFF2-40B4-BE49-F238E27FC236}">
                  <a16:creationId xmlns:a16="http://schemas.microsoft.com/office/drawing/2014/main" id="{4AB8D709-F821-9AB9-02CB-00BD31AAD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3555162"/>
              <a:ext cx="365125" cy="365125"/>
            </a:xfrm>
            <a:prstGeom prst="rect">
              <a:avLst/>
            </a:prstGeom>
          </p:spPr>
        </p:pic>
        <p:pic>
          <p:nvPicPr>
            <p:cNvPr id="60" name="Graphic 59" descr="Image with solid fill">
              <a:extLst>
                <a:ext uri="{FF2B5EF4-FFF2-40B4-BE49-F238E27FC236}">
                  <a16:creationId xmlns:a16="http://schemas.microsoft.com/office/drawing/2014/main" id="{E48BED86-9141-851C-89F6-A2D99C85C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3555162"/>
              <a:ext cx="365125" cy="365125"/>
            </a:xfrm>
            <a:prstGeom prst="rect">
              <a:avLst/>
            </a:prstGeom>
          </p:spPr>
        </p:pic>
        <p:pic>
          <p:nvPicPr>
            <p:cNvPr id="61" name="Graphic 60" descr="Image with solid fill">
              <a:extLst>
                <a:ext uri="{FF2B5EF4-FFF2-40B4-BE49-F238E27FC236}">
                  <a16:creationId xmlns:a16="http://schemas.microsoft.com/office/drawing/2014/main" id="{AE3A1E45-32E4-0231-1468-C5BA5E563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3555162"/>
              <a:ext cx="365125" cy="365125"/>
            </a:xfrm>
            <a:prstGeom prst="rect">
              <a:avLst/>
            </a:prstGeom>
          </p:spPr>
        </p:pic>
        <p:pic>
          <p:nvPicPr>
            <p:cNvPr id="62" name="Graphic 61" descr="Image with solid fill">
              <a:extLst>
                <a:ext uri="{FF2B5EF4-FFF2-40B4-BE49-F238E27FC236}">
                  <a16:creationId xmlns:a16="http://schemas.microsoft.com/office/drawing/2014/main" id="{49DF9362-41C3-71C3-A08B-2AC367B15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137465" y="3555162"/>
              <a:ext cx="365125" cy="365125"/>
            </a:xfrm>
            <a:prstGeom prst="rect">
              <a:avLst/>
            </a:prstGeom>
          </p:spPr>
        </p:pic>
        <p:pic>
          <p:nvPicPr>
            <p:cNvPr id="63" name="Graphic 62" descr="Image with solid fill">
              <a:extLst>
                <a:ext uri="{FF2B5EF4-FFF2-40B4-BE49-F238E27FC236}">
                  <a16:creationId xmlns:a16="http://schemas.microsoft.com/office/drawing/2014/main" id="{9997BD5A-3A76-E2F7-C52C-7841E4FAB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474598" y="3555162"/>
              <a:ext cx="365125" cy="365125"/>
            </a:xfrm>
            <a:prstGeom prst="rect">
              <a:avLst/>
            </a:prstGeom>
          </p:spPr>
        </p:pic>
        <p:pic>
          <p:nvPicPr>
            <p:cNvPr id="64" name="Graphic 63" descr="Image with solid fill">
              <a:extLst>
                <a:ext uri="{FF2B5EF4-FFF2-40B4-BE49-F238E27FC236}">
                  <a16:creationId xmlns:a16="http://schemas.microsoft.com/office/drawing/2014/main" id="{0225ADF8-45C3-51FE-5451-C9851BE0E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11731" y="3555162"/>
              <a:ext cx="365125" cy="365125"/>
            </a:xfrm>
            <a:prstGeom prst="rect">
              <a:avLst/>
            </a:prstGeom>
          </p:spPr>
        </p:pic>
        <p:pic>
          <p:nvPicPr>
            <p:cNvPr id="65" name="Graphic 64" descr="Image with solid fill">
              <a:extLst>
                <a:ext uri="{FF2B5EF4-FFF2-40B4-BE49-F238E27FC236}">
                  <a16:creationId xmlns:a16="http://schemas.microsoft.com/office/drawing/2014/main" id="{DB31A420-6012-29DA-B310-9BA3C80C5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48864" y="3555162"/>
              <a:ext cx="365125" cy="365125"/>
            </a:xfrm>
            <a:prstGeom prst="rect">
              <a:avLst/>
            </a:prstGeom>
          </p:spPr>
        </p:pic>
        <p:pic>
          <p:nvPicPr>
            <p:cNvPr id="66" name="Graphic 65" descr="Image with solid fill">
              <a:extLst>
                <a:ext uri="{FF2B5EF4-FFF2-40B4-BE49-F238E27FC236}">
                  <a16:creationId xmlns:a16="http://schemas.microsoft.com/office/drawing/2014/main" id="{71B05C97-96F1-7551-72A3-52DB50338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485993" y="3555162"/>
              <a:ext cx="365125" cy="365125"/>
            </a:xfrm>
            <a:prstGeom prst="rect">
              <a:avLst/>
            </a:prstGeom>
          </p:spPr>
        </p:pic>
        <p:pic>
          <p:nvPicPr>
            <p:cNvPr id="67" name="Graphic 66" descr="Image with solid fill">
              <a:extLst>
                <a:ext uri="{FF2B5EF4-FFF2-40B4-BE49-F238E27FC236}">
                  <a16:creationId xmlns:a16="http://schemas.microsoft.com/office/drawing/2014/main" id="{380BC0A2-CD55-8CF9-D6C2-53E6D9F06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3862523"/>
              <a:ext cx="365125" cy="365125"/>
            </a:xfrm>
            <a:prstGeom prst="rect">
              <a:avLst/>
            </a:prstGeom>
          </p:spPr>
        </p:pic>
        <p:pic>
          <p:nvPicPr>
            <p:cNvPr id="68" name="Graphic 67" descr="Image with solid fill">
              <a:extLst>
                <a:ext uri="{FF2B5EF4-FFF2-40B4-BE49-F238E27FC236}">
                  <a16:creationId xmlns:a16="http://schemas.microsoft.com/office/drawing/2014/main" id="{1C863AD9-73B8-C8A5-E7D7-EF9FB05C1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3862523"/>
              <a:ext cx="365125" cy="365125"/>
            </a:xfrm>
            <a:prstGeom prst="rect">
              <a:avLst/>
            </a:prstGeom>
          </p:spPr>
        </p:pic>
        <p:pic>
          <p:nvPicPr>
            <p:cNvPr id="69" name="Graphic 68" descr="Image with solid fill">
              <a:extLst>
                <a:ext uri="{FF2B5EF4-FFF2-40B4-BE49-F238E27FC236}">
                  <a16:creationId xmlns:a16="http://schemas.microsoft.com/office/drawing/2014/main" id="{798B4BCD-23EA-B866-7678-39C628207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3862523"/>
              <a:ext cx="365125" cy="365125"/>
            </a:xfrm>
            <a:prstGeom prst="rect">
              <a:avLst/>
            </a:prstGeom>
          </p:spPr>
        </p:pic>
        <p:pic>
          <p:nvPicPr>
            <p:cNvPr id="70" name="Graphic 69" descr="Image with solid fill">
              <a:extLst>
                <a:ext uri="{FF2B5EF4-FFF2-40B4-BE49-F238E27FC236}">
                  <a16:creationId xmlns:a16="http://schemas.microsoft.com/office/drawing/2014/main" id="{6FACE7DC-8B82-6618-8B5A-66FA47191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3862523"/>
              <a:ext cx="365125" cy="365125"/>
            </a:xfrm>
            <a:prstGeom prst="rect">
              <a:avLst/>
            </a:prstGeom>
          </p:spPr>
        </p:pic>
        <p:pic>
          <p:nvPicPr>
            <p:cNvPr id="71" name="Graphic 70" descr="Image with solid fill">
              <a:extLst>
                <a:ext uri="{FF2B5EF4-FFF2-40B4-BE49-F238E27FC236}">
                  <a16:creationId xmlns:a16="http://schemas.microsoft.com/office/drawing/2014/main" id="{B278B6C9-94B2-6EB0-1025-719A70D715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3862523"/>
              <a:ext cx="365125" cy="365125"/>
            </a:xfrm>
            <a:prstGeom prst="rect">
              <a:avLst/>
            </a:prstGeom>
          </p:spPr>
        </p:pic>
        <p:pic>
          <p:nvPicPr>
            <p:cNvPr id="72" name="Graphic 71" descr="Image with solid fill">
              <a:extLst>
                <a:ext uri="{FF2B5EF4-FFF2-40B4-BE49-F238E27FC236}">
                  <a16:creationId xmlns:a16="http://schemas.microsoft.com/office/drawing/2014/main" id="{3159CDAF-C447-6E9E-39AC-73BC6530BD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137465" y="3862523"/>
              <a:ext cx="365125" cy="365125"/>
            </a:xfrm>
            <a:prstGeom prst="rect">
              <a:avLst/>
            </a:prstGeom>
          </p:spPr>
        </p:pic>
        <p:pic>
          <p:nvPicPr>
            <p:cNvPr id="73" name="Graphic 72" descr="Image with solid fill">
              <a:extLst>
                <a:ext uri="{FF2B5EF4-FFF2-40B4-BE49-F238E27FC236}">
                  <a16:creationId xmlns:a16="http://schemas.microsoft.com/office/drawing/2014/main" id="{B974666E-EF69-9CD0-98B4-587AB540AD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474598" y="3862523"/>
              <a:ext cx="365125" cy="365125"/>
            </a:xfrm>
            <a:prstGeom prst="rect">
              <a:avLst/>
            </a:prstGeom>
          </p:spPr>
        </p:pic>
        <p:pic>
          <p:nvPicPr>
            <p:cNvPr id="74" name="Graphic 73" descr="Image with solid fill">
              <a:extLst>
                <a:ext uri="{FF2B5EF4-FFF2-40B4-BE49-F238E27FC236}">
                  <a16:creationId xmlns:a16="http://schemas.microsoft.com/office/drawing/2014/main" id="{F6A979A2-1DD4-7D97-9339-29703FF6B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11731" y="3862523"/>
              <a:ext cx="365125" cy="365125"/>
            </a:xfrm>
            <a:prstGeom prst="rect">
              <a:avLst/>
            </a:prstGeom>
          </p:spPr>
        </p:pic>
        <p:pic>
          <p:nvPicPr>
            <p:cNvPr id="75" name="Graphic 74" descr="Image with solid fill">
              <a:extLst>
                <a:ext uri="{FF2B5EF4-FFF2-40B4-BE49-F238E27FC236}">
                  <a16:creationId xmlns:a16="http://schemas.microsoft.com/office/drawing/2014/main" id="{F14F4F39-D85E-2C03-704E-E11380BCC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48864" y="3862523"/>
              <a:ext cx="365125" cy="365125"/>
            </a:xfrm>
            <a:prstGeom prst="rect">
              <a:avLst/>
            </a:prstGeom>
          </p:spPr>
        </p:pic>
        <p:pic>
          <p:nvPicPr>
            <p:cNvPr id="76" name="Graphic 75" descr="Image with solid fill">
              <a:extLst>
                <a:ext uri="{FF2B5EF4-FFF2-40B4-BE49-F238E27FC236}">
                  <a16:creationId xmlns:a16="http://schemas.microsoft.com/office/drawing/2014/main" id="{D050D76A-EC62-1E2B-4B0F-6BA5A03F1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485993" y="3862523"/>
              <a:ext cx="365125" cy="365125"/>
            </a:xfrm>
            <a:prstGeom prst="rect">
              <a:avLst/>
            </a:prstGeom>
          </p:spPr>
        </p:pic>
        <p:pic>
          <p:nvPicPr>
            <p:cNvPr id="77" name="Graphic 76" descr="Image with solid fill">
              <a:extLst>
                <a:ext uri="{FF2B5EF4-FFF2-40B4-BE49-F238E27FC236}">
                  <a16:creationId xmlns:a16="http://schemas.microsoft.com/office/drawing/2014/main" id="{E683CC3F-F1FB-67D1-2F71-FE3F2B417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4152879"/>
              <a:ext cx="365125" cy="365125"/>
            </a:xfrm>
            <a:prstGeom prst="rect">
              <a:avLst/>
            </a:prstGeom>
          </p:spPr>
        </p:pic>
        <p:pic>
          <p:nvPicPr>
            <p:cNvPr id="78" name="Graphic 77" descr="Image with solid fill">
              <a:extLst>
                <a:ext uri="{FF2B5EF4-FFF2-40B4-BE49-F238E27FC236}">
                  <a16:creationId xmlns:a16="http://schemas.microsoft.com/office/drawing/2014/main" id="{631ED737-9F93-7D9A-6DB2-067A67E3F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4152879"/>
              <a:ext cx="365125" cy="365125"/>
            </a:xfrm>
            <a:prstGeom prst="rect">
              <a:avLst/>
            </a:prstGeom>
          </p:spPr>
        </p:pic>
        <p:pic>
          <p:nvPicPr>
            <p:cNvPr id="79" name="Graphic 78" descr="Image with solid fill">
              <a:extLst>
                <a:ext uri="{FF2B5EF4-FFF2-40B4-BE49-F238E27FC236}">
                  <a16:creationId xmlns:a16="http://schemas.microsoft.com/office/drawing/2014/main" id="{7008E815-BFF1-04B1-C58C-F88B720DF1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4152879"/>
              <a:ext cx="365125" cy="365125"/>
            </a:xfrm>
            <a:prstGeom prst="rect">
              <a:avLst/>
            </a:prstGeom>
          </p:spPr>
        </p:pic>
        <p:pic>
          <p:nvPicPr>
            <p:cNvPr id="80" name="Graphic 79" descr="Image with solid fill">
              <a:extLst>
                <a:ext uri="{FF2B5EF4-FFF2-40B4-BE49-F238E27FC236}">
                  <a16:creationId xmlns:a16="http://schemas.microsoft.com/office/drawing/2014/main" id="{8C237C5D-5173-A443-AAAE-F34FCE261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4152879"/>
              <a:ext cx="365125" cy="365125"/>
            </a:xfrm>
            <a:prstGeom prst="rect">
              <a:avLst/>
            </a:prstGeom>
          </p:spPr>
        </p:pic>
        <p:pic>
          <p:nvPicPr>
            <p:cNvPr id="81" name="Graphic 80" descr="Image with solid fill">
              <a:extLst>
                <a:ext uri="{FF2B5EF4-FFF2-40B4-BE49-F238E27FC236}">
                  <a16:creationId xmlns:a16="http://schemas.microsoft.com/office/drawing/2014/main" id="{8E40E091-C687-B1DF-6C2E-FF73D7FD6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4152879"/>
              <a:ext cx="365125" cy="365125"/>
            </a:xfrm>
            <a:prstGeom prst="rect">
              <a:avLst/>
            </a:prstGeom>
          </p:spPr>
        </p:pic>
        <p:pic>
          <p:nvPicPr>
            <p:cNvPr id="82" name="Graphic 81" descr="Image with solid fill">
              <a:extLst>
                <a:ext uri="{FF2B5EF4-FFF2-40B4-BE49-F238E27FC236}">
                  <a16:creationId xmlns:a16="http://schemas.microsoft.com/office/drawing/2014/main" id="{010D44CF-1166-A830-A5F2-1817C3B08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137465" y="4152879"/>
              <a:ext cx="365125" cy="365125"/>
            </a:xfrm>
            <a:prstGeom prst="rect">
              <a:avLst/>
            </a:prstGeom>
          </p:spPr>
        </p:pic>
        <p:pic>
          <p:nvPicPr>
            <p:cNvPr id="83" name="Graphic 82" descr="Image with solid fill">
              <a:extLst>
                <a:ext uri="{FF2B5EF4-FFF2-40B4-BE49-F238E27FC236}">
                  <a16:creationId xmlns:a16="http://schemas.microsoft.com/office/drawing/2014/main" id="{1C9F71B6-827E-FC7A-E437-1F64E106A8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474598" y="4152879"/>
              <a:ext cx="365125" cy="365125"/>
            </a:xfrm>
            <a:prstGeom prst="rect">
              <a:avLst/>
            </a:prstGeom>
          </p:spPr>
        </p:pic>
        <p:pic>
          <p:nvPicPr>
            <p:cNvPr id="84" name="Graphic 83" descr="Image with solid fill">
              <a:extLst>
                <a:ext uri="{FF2B5EF4-FFF2-40B4-BE49-F238E27FC236}">
                  <a16:creationId xmlns:a16="http://schemas.microsoft.com/office/drawing/2014/main" id="{D84A60D6-239D-85C5-6DDD-891A4A0ECF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11731" y="4152879"/>
              <a:ext cx="365125" cy="365125"/>
            </a:xfrm>
            <a:prstGeom prst="rect">
              <a:avLst/>
            </a:prstGeom>
          </p:spPr>
        </p:pic>
        <p:pic>
          <p:nvPicPr>
            <p:cNvPr id="85" name="Graphic 84" descr="Image with solid fill">
              <a:extLst>
                <a:ext uri="{FF2B5EF4-FFF2-40B4-BE49-F238E27FC236}">
                  <a16:creationId xmlns:a16="http://schemas.microsoft.com/office/drawing/2014/main" id="{1765DE1A-1112-B5C5-51EC-CBF6FFEA1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48864" y="4152879"/>
              <a:ext cx="365125" cy="365125"/>
            </a:xfrm>
            <a:prstGeom prst="rect">
              <a:avLst/>
            </a:prstGeom>
          </p:spPr>
        </p:pic>
        <p:pic>
          <p:nvPicPr>
            <p:cNvPr id="86" name="Graphic 85" descr="Image with solid fill">
              <a:extLst>
                <a:ext uri="{FF2B5EF4-FFF2-40B4-BE49-F238E27FC236}">
                  <a16:creationId xmlns:a16="http://schemas.microsoft.com/office/drawing/2014/main" id="{5FBE31CB-BE4C-F5A7-273C-36AA63855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485993" y="4152879"/>
              <a:ext cx="365125" cy="365125"/>
            </a:xfrm>
            <a:prstGeom prst="rect">
              <a:avLst/>
            </a:prstGeom>
          </p:spPr>
        </p:pic>
        <p:pic>
          <p:nvPicPr>
            <p:cNvPr id="87" name="Graphic 86" descr="Image with solid fill">
              <a:extLst>
                <a:ext uri="{FF2B5EF4-FFF2-40B4-BE49-F238E27FC236}">
                  <a16:creationId xmlns:a16="http://schemas.microsoft.com/office/drawing/2014/main" id="{A9814825-A4C6-3584-5F59-1B197A55C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4448091"/>
              <a:ext cx="365125" cy="365125"/>
            </a:xfrm>
            <a:prstGeom prst="rect">
              <a:avLst/>
            </a:prstGeom>
          </p:spPr>
        </p:pic>
        <p:pic>
          <p:nvPicPr>
            <p:cNvPr id="88" name="Graphic 87" descr="Image with solid fill">
              <a:extLst>
                <a:ext uri="{FF2B5EF4-FFF2-40B4-BE49-F238E27FC236}">
                  <a16:creationId xmlns:a16="http://schemas.microsoft.com/office/drawing/2014/main" id="{2B3F3612-D033-4365-9CDD-652B7BF7C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4448091"/>
              <a:ext cx="365125" cy="365125"/>
            </a:xfrm>
            <a:prstGeom prst="rect">
              <a:avLst/>
            </a:prstGeom>
          </p:spPr>
        </p:pic>
        <p:pic>
          <p:nvPicPr>
            <p:cNvPr id="89" name="Graphic 88" descr="Image with solid fill">
              <a:extLst>
                <a:ext uri="{FF2B5EF4-FFF2-40B4-BE49-F238E27FC236}">
                  <a16:creationId xmlns:a16="http://schemas.microsoft.com/office/drawing/2014/main" id="{7EFDC2C0-1ABF-15B7-F734-94B6A04F8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4448091"/>
              <a:ext cx="365125" cy="365125"/>
            </a:xfrm>
            <a:prstGeom prst="rect">
              <a:avLst/>
            </a:prstGeom>
          </p:spPr>
        </p:pic>
        <p:pic>
          <p:nvPicPr>
            <p:cNvPr id="90" name="Graphic 89" descr="Image with solid fill">
              <a:extLst>
                <a:ext uri="{FF2B5EF4-FFF2-40B4-BE49-F238E27FC236}">
                  <a16:creationId xmlns:a16="http://schemas.microsoft.com/office/drawing/2014/main" id="{70221501-9AAB-2259-9180-A92CD4AA4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4448091"/>
              <a:ext cx="365125" cy="365125"/>
            </a:xfrm>
            <a:prstGeom prst="rect">
              <a:avLst/>
            </a:prstGeom>
          </p:spPr>
        </p:pic>
        <p:pic>
          <p:nvPicPr>
            <p:cNvPr id="91" name="Graphic 90" descr="Image with solid fill">
              <a:extLst>
                <a:ext uri="{FF2B5EF4-FFF2-40B4-BE49-F238E27FC236}">
                  <a16:creationId xmlns:a16="http://schemas.microsoft.com/office/drawing/2014/main" id="{915684EE-42E9-9058-A973-6039A52D7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4448091"/>
              <a:ext cx="365125" cy="365125"/>
            </a:xfrm>
            <a:prstGeom prst="rect">
              <a:avLst/>
            </a:prstGeom>
          </p:spPr>
        </p:pic>
        <p:pic>
          <p:nvPicPr>
            <p:cNvPr id="92" name="Graphic 91" descr="Image with solid fill">
              <a:extLst>
                <a:ext uri="{FF2B5EF4-FFF2-40B4-BE49-F238E27FC236}">
                  <a16:creationId xmlns:a16="http://schemas.microsoft.com/office/drawing/2014/main" id="{DEDC3174-6974-3C2F-E7F5-4E5865380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137465" y="4448091"/>
              <a:ext cx="365125" cy="365125"/>
            </a:xfrm>
            <a:prstGeom prst="rect">
              <a:avLst/>
            </a:prstGeom>
          </p:spPr>
        </p:pic>
        <p:pic>
          <p:nvPicPr>
            <p:cNvPr id="93" name="Graphic 92" descr="Image with solid fill">
              <a:extLst>
                <a:ext uri="{FF2B5EF4-FFF2-40B4-BE49-F238E27FC236}">
                  <a16:creationId xmlns:a16="http://schemas.microsoft.com/office/drawing/2014/main" id="{AEC13735-72F4-2978-9D34-FFB6ADAC9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474598" y="4448091"/>
              <a:ext cx="365125" cy="365125"/>
            </a:xfrm>
            <a:prstGeom prst="rect">
              <a:avLst/>
            </a:prstGeom>
          </p:spPr>
        </p:pic>
        <p:pic>
          <p:nvPicPr>
            <p:cNvPr id="94" name="Graphic 93" descr="Image with solid fill">
              <a:extLst>
                <a:ext uri="{FF2B5EF4-FFF2-40B4-BE49-F238E27FC236}">
                  <a16:creationId xmlns:a16="http://schemas.microsoft.com/office/drawing/2014/main" id="{15A6200B-DCC2-81BE-DAD8-2970B80AE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11731" y="4448091"/>
              <a:ext cx="365125" cy="365125"/>
            </a:xfrm>
            <a:prstGeom prst="rect">
              <a:avLst/>
            </a:prstGeom>
          </p:spPr>
        </p:pic>
        <p:pic>
          <p:nvPicPr>
            <p:cNvPr id="95" name="Graphic 94" descr="Image with solid fill">
              <a:extLst>
                <a:ext uri="{FF2B5EF4-FFF2-40B4-BE49-F238E27FC236}">
                  <a16:creationId xmlns:a16="http://schemas.microsoft.com/office/drawing/2014/main" id="{4C3AE4D3-5288-9C84-D3CB-C1BFCDDC3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48864" y="4448091"/>
              <a:ext cx="365125" cy="365125"/>
            </a:xfrm>
            <a:prstGeom prst="rect">
              <a:avLst/>
            </a:prstGeom>
          </p:spPr>
        </p:pic>
        <p:pic>
          <p:nvPicPr>
            <p:cNvPr id="96" name="Graphic 95" descr="Image with solid fill">
              <a:extLst>
                <a:ext uri="{FF2B5EF4-FFF2-40B4-BE49-F238E27FC236}">
                  <a16:creationId xmlns:a16="http://schemas.microsoft.com/office/drawing/2014/main" id="{54BA1497-8D1D-DAFC-C4F8-57BA6822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485993" y="4448091"/>
              <a:ext cx="365125" cy="365125"/>
            </a:xfrm>
            <a:prstGeom prst="rect">
              <a:avLst/>
            </a:prstGeom>
          </p:spPr>
        </p:pic>
        <p:pic>
          <p:nvPicPr>
            <p:cNvPr id="97" name="Graphic 96" descr="Image with solid fill">
              <a:extLst>
                <a:ext uri="{FF2B5EF4-FFF2-40B4-BE49-F238E27FC236}">
                  <a16:creationId xmlns:a16="http://schemas.microsoft.com/office/drawing/2014/main" id="{21C878AE-0A09-4521-2F43-FEB481EEB0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4755452"/>
              <a:ext cx="365125" cy="365125"/>
            </a:xfrm>
            <a:prstGeom prst="rect">
              <a:avLst/>
            </a:prstGeom>
          </p:spPr>
        </p:pic>
        <p:pic>
          <p:nvPicPr>
            <p:cNvPr id="98" name="Graphic 97" descr="Image with solid fill">
              <a:extLst>
                <a:ext uri="{FF2B5EF4-FFF2-40B4-BE49-F238E27FC236}">
                  <a16:creationId xmlns:a16="http://schemas.microsoft.com/office/drawing/2014/main" id="{E615C54D-0EC6-45C0-1A8A-E9EF1CEA3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4755452"/>
              <a:ext cx="365125" cy="365125"/>
            </a:xfrm>
            <a:prstGeom prst="rect">
              <a:avLst/>
            </a:prstGeom>
          </p:spPr>
        </p:pic>
        <p:pic>
          <p:nvPicPr>
            <p:cNvPr id="99" name="Graphic 98" descr="Image with solid fill">
              <a:extLst>
                <a:ext uri="{FF2B5EF4-FFF2-40B4-BE49-F238E27FC236}">
                  <a16:creationId xmlns:a16="http://schemas.microsoft.com/office/drawing/2014/main" id="{5A9DC72D-DFB9-F637-9F44-7F87785B0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4755452"/>
              <a:ext cx="365125" cy="365125"/>
            </a:xfrm>
            <a:prstGeom prst="rect">
              <a:avLst/>
            </a:prstGeom>
          </p:spPr>
        </p:pic>
        <p:pic>
          <p:nvPicPr>
            <p:cNvPr id="100" name="Graphic 99" descr="Image with solid fill">
              <a:extLst>
                <a:ext uri="{FF2B5EF4-FFF2-40B4-BE49-F238E27FC236}">
                  <a16:creationId xmlns:a16="http://schemas.microsoft.com/office/drawing/2014/main" id="{17E160A0-BF68-CCFC-046E-00D9B2493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4755452"/>
              <a:ext cx="365125" cy="365125"/>
            </a:xfrm>
            <a:prstGeom prst="rect">
              <a:avLst/>
            </a:prstGeom>
          </p:spPr>
        </p:pic>
        <p:pic>
          <p:nvPicPr>
            <p:cNvPr id="101" name="Graphic 100" descr="Image with solid fill">
              <a:extLst>
                <a:ext uri="{FF2B5EF4-FFF2-40B4-BE49-F238E27FC236}">
                  <a16:creationId xmlns:a16="http://schemas.microsoft.com/office/drawing/2014/main" id="{0B3EDE86-F57C-2658-C196-1FC7255BA5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4755452"/>
              <a:ext cx="365125" cy="365125"/>
            </a:xfrm>
            <a:prstGeom prst="rect">
              <a:avLst/>
            </a:prstGeom>
          </p:spPr>
        </p:pic>
        <p:pic>
          <p:nvPicPr>
            <p:cNvPr id="102" name="Graphic 101" descr="Image with solid fill">
              <a:extLst>
                <a:ext uri="{FF2B5EF4-FFF2-40B4-BE49-F238E27FC236}">
                  <a16:creationId xmlns:a16="http://schemas.microsoft.com/office/drawing/2014/main" id="{6E2A3DCD-00FD-79C9-43C6-0AC90DCD6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137465" y="4755452"/>
              <a:ext cx="365125" cy="365125"/>
            </a:xfrm>
            <a:prstGeom prst="rect">
              <a:avLst/>
            </a:prstGeom>
          </p:spPr>
        </p:pic>
        <p:pic>
          <p:nvPicPr>
            <p:cNvPr id="103" name="Graphic 102" descr="Image with solid fill">
              <a:extLst>
                <a:ext uri="{FF2B5EF4-FFF2-40B4-BE49-F238E27FC236}">
                  <a16:creationId xmlns:a16="http://schemas.microsoft.com/office/drawing/2014/main" id="{038D59CA-9029-8690-D083-AE8EBDDBC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474598" y="4755452"/>
              <a:ext cx="365125" cy="365125"/>
            </a:xfrm>
            <a:prstGeom prst="rect">
              <a:avLst/>
            </a:prstGeom>
          </p:spPr>
        </p:pic>
        <p:pic>
          <p:nvPicPr>
            <p:cNvPr id="104" name="Graphic 103" descr="Image with solid fill">
              <a:extLst>
                <a:ext uri="{FF2B5EF4-FFF2-40B4-BE49-F238E27FC236}">
                  <a16:creationId xmlns:a16="http://schemas.microsoft.com/office/drawing/2014/main" id="{629E3870-9C11-76F8-0FBA-10258F1F6A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11731" y="4755452"/>
              <a:ext cx="365125" cy="365125"/>
            </a:xfrm>
            <a:prstGeom prst="rect">
              <a:avLst/>
            </a:prstGeom>
          </p:spPr>
        </p:pic>
        <p:pic>
          <p:nvPicPr>
            <p:cNvPr id="105" name="Graphic 104" descr="Image with solid fill">
              <a:extLst>
                <a:ext uri="{FF2B5EF4-FFF2-40B4-BE49-F238E27FC236}">
                  <a16:creationId xmlns:a16="http://schemas.microsoft.com/office/drawing/2014/main" id="{75E85ECE-FA73-91D7-C445-12333F24A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48864" y="4755452"/>
              <a:ext cx="365125" cy="365125"/>
            </a:xfrm>
            <a:prstGeom prst="rect">
              <a:avLst/>
            </a:prstGeom>
          </p:spPr>
        </p:pic>
        <p:pic>
          <p:nvPicPr>
            <p:cNvPr id="106" name="Graphic 105" descr="Image with solid fill">
              <a:extLst>
                <a:ext uri="{FF2B5EF4-FFF2-40B4-BE49-F238E27FC236}">
                  <a16:creationId xmlns:a16="http://schemas.microsoft.com/office/drawing/2014/main" id="{6347A193-135E-A33C-ECC8-21E1EAAB0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485993" y="4755452"/>
              <a:ext cx="365125" cy="365125"/>
            </a:xfrm>
            <a:prstGeom prst="rect">
              <a:avLst/>
            </a:prstGeom>
          </p:spPr>
        </p:pic>
        <p:pic>
          <p:nvPicPr>
            <p:cNvPr id="107" name="Graphic 106" descr="Image with solid fill">
              <a:extLst>
                <a:ext uri="{FF2B5EF4-FFF2-40B4-BE49-F238E27FC236}">
                  <a16:creationId xmlns:a16="http://schemas.microsoft.com/office/drawing/2014/main" id="{034F151D-8428-8129-EE44-A8BDCFBD5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51800" y="5077911"/>
              <a:ext cx="365125" cy="365125"/>
            </a:xfrm>
            <a:prstGeom prst="rect">
              <a:avLst/>
            </a:prstGeom>
          </p:spPr>
        </p:pic>
        <p:pic>
          <p:nvPicPr>
            <p:cNvPr id="108" name="Graphic 107" descr="Image with solid fill">
              <a:extLst>
                <a:ext uri="{FF2B5EF4-FFF2-40B4-BE49-F238E27FC236}">
                  <a16:creationId xmlns:a16="http://schemas.microsoft.com/office/drawing/2014/main" id="{DCDD9D21-5B6A-2AE9-B8FA-5D8F3A5A5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788933" y="5077911"/>
              <a:ext cx="365125" cy="365125"/>
            </a:xfrm>
            <a:prstGeom prst="rect">
              <a:avLst/>
            </a:prstGeom>
          </p:spPr>
        </p:pic>
        <p:pic>
          <p:nvPicPr>
            <p:cNvPr id="109" name="Graphic 108" descr="Image with solid fill">
              <a:extLst>
                <a:ext uri="{FF2B5EF4-FFF2-40B4-BE49-F238E27FC236}">
                  <a16:creationId xmlns:a16="http://schemas.microsoft.com/office/drawing/2014/main" id="{4C6AC81A-AE81-C947-0477-8DB2EA0B1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26066" y="5077911"/>
              <a:ext cx="365125" cy="365125"/>
            </a:xfrm>
            <a:prstGeom prst="rect">
              <a:avLst/>
            </a:prstGeom>
          </p:spPr>
        </p:pic>
        <p:pic>
          <p:nvPicPr>
            <p:cNvPr id="110" name="Graphic 109" descr="Image with solid fill">
              <a:extLst>
                <a:ext uri="{FF2B5EF4-FFF2-40B4-BE49-F238E27FC236}">
                  <a16:creationId xmlns:a16="http://schemas.microsoft.com/office/drawing/2014/main" id="{9DD67B6F-37F1-A754-5CEC-4829DCCA4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3199" y="5077911"/>
              <a:ext cx="365125" cy="365125"/>
            </a:xfrm>
            <a:prstGeom prst="rect">
              <a:avLst/>
            </a:prstGeom>
          </p:spPr>
        </p:pic>
        <p:pic>
          <p:nvPicPr>
            <p:cNvPr id="111" name="Graphic 110" descr="Image with solid fill">
              <a:extLst>
                <a:ext uri="{FF2B5EF4-FFF2-40B4-BE49-F238E27FC236}">
                  <a16:creationId xmlns:a16="http://schemas.microsoft.com/office/drawing/2014/main" id="{F3B65204-29C9-EC67-C61C-99004EBF2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0332" y="5077911"/>
              <a:ext cx="365125" cy="365125"/>
            </a:xfrm>
            <a:prstGeom prst="rect">
              <a:avLst/>
            </a:prstGeom>
          </p:spPr>
        </p:pic>
        <p:pic>
          <p:nvPicPr>
            <p:cNvPr id="112" name="Graphic 111" descr="Image with solid fill">
              <a:extLst>
                <a:ext uri="{FF2B5EF4-FFF2-40B4-BE49-F238E27FC236}">
                  <a16:creationId xmlns:a16="http://schemas.microsoft.com/office/drawing/2014/main" id="{268FF258-7945-72B8-001D-F82229C80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137465" y="5077911"/>
              <a:ext cx="365125" cy="365125"/>
            </a:xfrm>
            <a:prstGeom prst="rect">
              <a:avLst/>
            </a:prstGeom>
          </p:spPr>
        </p:pic>
        <p:pic>
          <p:nvPicPr>
            <p:cNvPr id="113" name="Graphic 112" descr="Image with solid fill">
              <a:extLst>
                <a:ext uri="{FF2B5EF4-FFF2-40B4-BE49-F238E27FC236}">
                  <a16:creationId xmlns:a16="http://schemas.microsoft.com/office/drawing/2014/main" id="{41F29879-1C80-DF3A-2BF4-2CFCB219F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474598" y="5077911"/>
              <a:ext cx="365125" cy="365125"/>
            </a:xfrm>
            <a:prstGeom prst="rect">
              <a:avLst/>
            </a:prstGeom>
          </p:spPr>
        </p:pic>
        <p:pic>
          <p:nvPicPr>
            <p:cNvPr id="114" name="Graphic 113" descr="Image with solid fill">
              <a:extLst>
                <a:ext uri="{FF2B5EF4-FFF2-40B4-BE49-F238E27FC236}">
                  <a16:creationId xmlns:a16="http://schemas.microsoft.com/office/drawing/2014/main" id="{521C2F0F-CDE7-FDCD-6066-277E40CA0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11731" y="5077911"/>
              <a:ext cx="365125" cy="365125"/>
            </a:xfrm>
            <a:prstGeom prst="rect">
              <a:avLst/>
            </a:prstGeom>
          </p:spPr>
        </p:pic>
        <p:pic>
          <p:nvPicPr>
            <p:cNvPr id="115" name="Graphic 114" descr="Image with solid fill">
              <a:extLst>
                <a:ext uri="{FF2B5EF4-FFF2-40B4-BE49-F238E27FC236}">
                  <a16:creationId xmlns:a16="http://schemas.microsoft.com/office/drawing/2014/main" id="{0D4A6160-0020-FD9B-991A-DA024A799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48864" y="5077911"/>
              <a:ext cx="365125" cy="365125"/>
            </a:xfrm>
            <a:prstGeom prst="rect">
              <a:avLst/>
            </a:prstGeom>
          </p:spPr>
        </p:pic>
        <p:pic>
          <p:nvPicPr>
            <p:cNvPr id="116" name="Graphic 115" descr="Image with solid fill">
              <a:extLst>
                <a:ext uri="{FF2B5EF4-FFF2-40B4-BE49-F238E27FC236}">
                  <a16:creationId xmlns:a16="http://schemas.microsoft.com/office/drawing/2014/main" id="{52BD30CB-BBAA-9177-733F-7BB9EB9FB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485993" y="5077911"/>
              <a:ext cx="365125" cy="365125"/>
            </a:xfrm>
            <a:prstGeom prst="rect">
              <a:avLst/>
            </a:prstGeom>
          </p:spPr>
        </p:pic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865FF857-10E2-105A-89D2-9B68A0EEC3E5}"/>
              </a:ext>
            </a:extLst>
          </p:cNvPr>
          <p:cNvSpPr txBox="1"/>
          <p:nvPr/>
        </p:nvSpPr>
        <p:spPr>
          <a:xfrm>
            <a:off x="8629023" y="5301832"/>
            <a:ext cx="2884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For each city, reviewed ~100 photos to select 10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0267583-B640-619D-3E69-737866DC6860}"/>
              </a:ext>
            </a:extLst>
          </p:cNvPr>
          <p:cNvSpPr txBox="1">
            <a:spLocks/>
          </p:cNvSpPr>
          <p:nvPr/>
        </p:nvSpPr>
        <p:spPr>
          <a:xfrm>
            <a:off x="-7228114" y="0"/>
            <a:ext cx="7228114" cy="1050758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3100" dirty="0">
                <a:solidFill>
                  <a:schemeClr val="accent3">
                    <a:lumMod val="75000"/>
                  </a:schemeClr>
                </a:solidFill>
              </a:rPr>
              <a:t>What we became curious about</a:t>
            </a:r>
            <a:endParaRPr lang="en-US" sz="3100" dirty="0"/>
          </a:p>
        </p:txBody>
      </p:sp>
    </p:spTree>
    <p:extLst>
      <p:ext uri="{BB962C8B-B14F-4D97-AF65-F5344CB8AC3E}">
        <p14:creationId xmlns:p14="http://schemas.microsoft.com/office/powerpoint/2010/main" val="2024188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1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15100" y="0"/>
            <a:ext cx="5676900" cy="1050758"/>
          </a:xfrm>
        </p:spPr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564313"/>
            <a:ext cx="2743200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54F8259-EE43-E277-B170-4064F8853641}"/>
              </a:ext>
            </a:extLst>
          </p:cNvPr>
          <p:cNvSpPr txBox="1">
            <a:spLocks/>
          </p:cNvSpPr>
          <p:nvPr/>
        </p:nvSpPr>
        <p:spPr>
          <a:xfrm>
            <a:off x="258833" y="1455573"/>
            <a:ext cx="11674334" cy="4703925"/>
          </a:xfrm>
          <a:prstGeom prst="rect">
            <a:avLst/>
          </a:prstGeom>
          <a:noFill/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pPr algn="l"/>
            <a:r>
              <a:rPr lang="en-US" sz="2400" dirty="0">
                <a:solidFill>
                  <a:schemeClr val="accent5"/>
                </a:solidFill>
              </a:rPr>
              <a:t>Model collapse</a:t>
            </a:r>
          </a:p>
          <a:p>
            <a:pPr algn="l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It seemed some stock photo captions were AI-generated</a:t>
            </a:r>
            <a:endParaRPr lang="en-US" sz="1400" dirty="0">
              <a:solidFill>
                <a:schemeClr val="accent5"/>
              </a:solidFill>
            </a:endParaRP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  <a:p>
            <a:pPr algn="l"/>
            <a:r>
              <a:rPr lang="en-US" sz="2400" dirty="0">
                <a:solidFill>
                  <a:schemeClr val="accent5"/>
                </a:solidFill>
              </a:rPr>
              <a:t>How would the model perform with regards to ambiguity</a:t>
            </a:r>
          </a:p>
          <a:p>
            <a:pPr algn="l"/>
            <a:endParaRPr lang="en-US" sz="1400" dirty="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1. Sunrise vs. sunset can be hard to tell from these images</a:t>
            </a:r>
          </a:p>
          <a:p>
            <a:pPr algn="l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2. Abstract/fuzzy concepts like dusk, dawn, twilight</a:t>
            </a:r>
          </a:p>
          <a:p>
            <a:pPr algn="l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3. River vs. bay vs. lake vs. sea… Pier vs. port vs. marina… Boat vs. yacht vs. barge vs. ferry…</a:t>
            </a: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  <a:p>
            <a:pPr algn="l"/>
            <a:r>
              <a:rPr lang="en-US" sz="2400" dirty="0">
                <a:solidFill>
                  <a:schemeClr val="accent5"/>
                </a:solidFill>
              </a:rPr>
              <a:t>How would the model perform with prevalent abstract concepts</a:t>
            </a:r>
          </a:p>
          <a:p>
            <a:pPr algn="l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Reflection and panoramic</a:t>
            </a:r>
            <a:endParaRPr lang="en-US" sz="1400" dirty="0">
              <a:solidFill>
                <a:schemeClr val="accent5"/>
              </a:solidFill>
            </a:endParaRPr>
          </a:p>
          <a:p>
            <a:pPr algn="l"/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D0F7A90-A7F1-CB36-26E8-745EB435F694}"/>
              </a:ext>
            </a:extLst>
          </p:cNvPr>
          <p:cNvSpPr txBox="1">
            <a:spLocks/>
          </p:cNvSpPr>
          <p:nvPr/>
        </p:nvSpPr>
        <p:spPr>
          <a:xfrm>
            <a:off x="-1814" y="0"/>
            <a:ext cx="7228114" cy="1050758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10579100" algn="l"/>
              </a:tabLst>
              <a:defRPr lang="en-US" sz="3400" b="0" i="0" kern="1200" spc="16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3100" dirty="0">
                <a:solidFill>
                  <a:schemeClr val="accent3">
                    <a:lumMod val="75000"/>
                  </a:schemeClr>
                </a:solidFill>
              </a:rPr>
              <a:t>What we became curious about</a:t>
            </a:r>
            <a:endParaRPr lang="en-US" sz="3100" dirty="0"/>
          </a:p>
        </p:txBody>
      </p:sp>
    </p:spTree>
    <p:extLst>
      <p:ext uri="{BB962C8B-B14F-4D97-AF65-F5344CB8AC3E}">
        <p14:creationId xmlns:p14="http://schemas.microsoft.com/office/powerpoint/2010/main" val="930536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603E9-C088-7CD4-31CD-96670276A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Let’s see how our model works</a:t>
            </a:r>
          </a:p>
        </p:txBody>
      </p:sp>
    </p:spTree>
    <p:extLst>
      <p:ext uri="{BB962C8B-B14F-4D97-AF65-F5344CB8AC3E}">
        <p14:creationId xmlns:p14="http://schemas.microsoft.com/office/powerpoint/2010/main" val="3054219073"/>
      </p:ext>
    </p:extLst>
  </p:cSld>
  <p:clrMapOvr>
    <a:masterClrMapping/>
  </p:clrMapOvr>
  <p:transition spd="slow">
    <p:push dir="d"/>
  </p:transition>
</p:sld>
</file>

<file path=ppt/theme/theme1.xml><?xml version="1.0" encoding="utf-8"?>
<a:theme xmlns:a="http://schemas.openxmlformats.org/drawingml/2006/main" name="1_Smart Graphics Sampler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917490_win32_fixed.potx" id="{1A272F58-4910-4504-BEF7-14093C13C061}" vid="{2BDA99AE-639D-43D7-9F05-5D5DC1199F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6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94387D0-CF93-4464-8398-B03B71ECBF3F}">
  <we:reference id="d2164860-9689-45e3-a1e5-90c76032056e" version="1.0.0.7" store="EXCatalog" storeType="EXCatalog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Smart Graphics Sampler</Template>
  <TotalTime>404</TotalTime>
  <Words>253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Segoe UI</vt:lpstr>
      <vt:lpstr>Segoe UI Light</vt:lpstr>
      <vt:lpstr>Segoe UI Semibold</vt:lpstr>
      <vt:lpstr>1_Smart Graphics Sampler Neal Creative</vt:lpstr>
      <vt:lpstr>PowerPoint Presentation</vt:lpstr>
      <vt:lpstr>SKYLINES</vt:lpstr>
      <vt:lpstr>DATA COLLECTION</vt:lpstr>
      <vt:lpstr>DATA COLLECTION</vt:lpstr>
      <vt:lpstr>DATA COLLECTION</vt:lpstr>
      <vt:lpstr>Let’s see how our model works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slide</dc:title>
  <dc:subject/>
  <dc:creator>Andrew P Belfiglio</dc:creator>
  <cp:keywords/>
  <dc:description/>
  <cp:lastModifiedBy>Andrew P Belfiglio</cp:lastModifiedBy>
  <cp:revision>12</cp:revision>
  <dcterms:created xsi:type="dcterms:W3CDTF">2023-12-12T01:24:55Z</dcterms:created>
  <dcterms:modified xsi:type="dcterms:W3CDTF">2023-12-13T02:34:40Z</dcterms:modified>
  <cp:category/>
</cp:coreProperties>
</file>

<file path=docProps/thumbnail.jpeg>
</file>